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8" r:id="rId3"/>
    <p:sldId id="301" r:id="rId4"/>
    <p:sldId id="304" r:id="rId5"/>
    <p:sldId id="305" r:id="rId6"/>
    <p:sldId id="307" r:id="rId7"/>
    <p:sldId id="308" r:id="rId8"/>
    <p:sldId id="309" r:id="rId9"/>
    <p:sldId id="306" r:id="rId10"/>
    <p:sldId id="303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5555"/>
    <a:srgbClr val="3D3B3A"/>
    <a:srgbClr val="3A3736"/>
    <a:srgbClr val="595959"/>
    <a:srgbClr val="4D4C4B"/>
    <a:srgbClr val="535352"/>
    <a:srgbClr val="FFD966"/>
    <a:srgbClr val="E3E3E3"/>
    <a:srgbClr val="F0F0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ADA7E5-6FE6-431B-B857-10495429D031}" v="13" dt="2021-05-27T04:25:45.6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531" autoAdjust="0"/>
  </p:normalViewPr>
  <p:slideViewPr>
    <p:cSldViewPr snapToGrid="0" showGuides="1">
      <p:cViewPr varScale="1">
        <p:scale>
          <a:sx n="75" d="100"/>
          <a:sy n="75" d="100"/>
        </p:scale>
        <p:origin x="94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민수" userId="89562435bbb95335" providerId="LiveId" clId="{C7ADA7E5-6FE6-431B-B857-10495429D031}"/>
    <pc:docChg chg="undo custSel addSld delSld modSld sldOrd">
      <pc:chgData name="김 민수" userId="89562435bbb95335" providerId="LiveId" clId="{C7ADA7E5-6FE6-431B-B857-10495429D031}" dt="2021-05-27T04:25:45.834" v="107"/>
      <pc:docMkLst>
        <pc:docMk/>
      </pc:docMkLst>
      <pc:sldChg chg="modSp mod">
        <pc:chgData name="김 민수" userId="89562435bbb95335" providerId="LiveId" clId="{C7ADA7E5-6FE6-431B-B857-10495429D031}" dt="2021-05-27T04:25:45.834" v="107"/>
        <pc:sldMkLst>
          <pc:docMk/>
          <pc:sldMk cId="4229371675" sldId="267"/>
        </pc:sldMkLst>
        <pc:spChg chg="mod">
          <ac:chgData name="김 민수" userId="89562435bbb95335" providerId="LiveId" clId="{C7ADA7E5-6FE6-431B-B857-10495429D031}" dt="2021-05-27T04:25:45.834" v="107"/>
          <ac:spMkLst>
            <pc:docMk/>
            <pc:sldMk cId="4229371675" sldId="267"/>
            <ac:spMk id="5" creationId="{5D26A648-B1CD-406D-8566-CDD2D32AE699}"/>
          </ac:spMkLst>
        </pc:spChg>
      </pc:sldChg>
      <pc:sldChg chg="addSp delSp modSp mod">
        <pc:chgData name="김 민수" userId="89562435bbb95335" providerId="LiveId" clId="{C7ADA7E5-6FE6-431B-B857-10495429D031}" dt="2021-05-27T04:20:30.244" v="47" actId="1076"/>
        <pc:sldMkLst>
          <pc:docMk/>
          <pc:sldMk cId="1661406355" sldId="283"/>
        </pc:sldMkLst>
        <pc:spChg chg="del mod">
          <ac:chgData name="김 민수" userId="89562435bbb95335" providerId="LiveId" clId="{C7ADA7E5-6FE6-431B-B857-10495429D031}" dt="2021-05-27T04:09:11.731" v="9" actId="478"/>
          <ac:spMkLst>
            <pc:docMk/>
            <pc:sldMk cId="1661406355" sldId="283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09:14.718" v="15"/>
          <ac:spMkLst>
            <pc:docMk/>
            <pc:sldMk cId="1661406355" sldId="283"/>
            <ac:spMk id="9" creationId="{00000000-0000-0000-0000-000000000000}"/>
          </ac:spMkLst>
        </pc:spChg>
        <pc:picChg chg="add del mod">
          <ac:chgData name="김 민수" userId="89562435bbb95335" providerId="LiveId" clId="{C7ADA7E5-6FE6-431B-B857-10495429D031}" dt="2021-05-27T04:20:27.573" v="44" actId="478"/>
          <ac:picMkLst>
            <pc:docMk/>
            <pc:sldMk cId="1661406355" sldId="283"/>
            <ac:picMk id="11" creationId="{FDB4C1F0-B418-48E7-84F9-FD651F89E399}"/>
          </ac:picMkLst>
        </pc:picChg>
        <pc:picChg chg="add mod">
          <ac:chgData name="김 민수" userId="89562435bbb95335" providerId="LiveId" clId="{C7ADA7E5-6FE6-431B-B857-10495429D031}" dt="2021-05-27T04:15:43.064" v="19"/>
          <ac:picMkLst>
            <pc:docMk/>
            <pc:sldMk cId="1661406355" sldId="283"/>
            <ac:picMk id="12" creationId="{20346B77-E099-4CC3-ACDD-95BB274C2A53}"/>
          </ac:picMkLst>
        </pc:picChg>
        <pc:picChg chg="add mod">
          <ac:chgData name="김 민수" userId="89562435bbb95335" providerId="LiveId" clId="{C7ADA7E5-6FE6-431B-B857-10495429D031}" dt="2021-05-27T04:20:30.244" v="47" actId="1076"/>
          <ac:picMkLst>
            <pc:docMk/>
            <pc:sldMk cId="1661406355" sldId="283"/>
            <ac:picMk id="14" creationId="{03D160CB-67F1-4DDC-91E4-83A3C7BF6036}"/>
          </ac:picMkLst>
        </pc:picChg>
      </pc:sldChg>
      <pc:sldChg chg="addSp delSp modSp mod modAnim">
        <pc:chgData name="김 민수" userId="89562435bbb95335" providerId="LiveId" clId="{C7ADA7E5-6FE6-431B-B857-10495429D031}" dt="2021-05-27T04:07:22.835" v="7" actId="14100"/>
        <pc:sldMkLst>
          <pc:docMk/>
          <pc:sldMk cId="609534403" sldId="290"/>
        </pc:sldMkLst>
        <pc:spChg chg="del">
          <ac:chgData name="김 민수" userId="89562435bbb95335" providerId="LiveId" clId="{C7ADA7E5-6FE6-431B-B857-10495429D031}" dt="2021-05-27T04:05:34.631" v="0" actId="478"/>
          <ac:spMkLst>
            <pc:docMk/>
            <pc:sldMk cId="609534403" sldId="290"/>
            <ac:spMk id="8" creationId="{022E8EBC-75A8-48A7-907E-2462EDE69FEE}"/>
          </ac:spMkLst>
        </pc:spChg>
        <pc:spChg chg="add del mod">
          <ac:chgData name="김 민수" userId="89562435bbb95335" providerId="LiveId" clId="{C7ADA7E5-6FE6-431B-B857-10495429D031}" dt="2021-05-27T04:07:15.153" v="5" actId="478"/>
          <ac:spMkLst>
            <pc:docMk/>
            <pc:sldMk cId="609534403" sldId="290"/>
            <ac:spMk id="9" creationId="{C463D631-F858-4689-891D-118657785174}"/>
          </ac:spMkLst>
        </pc:spChg>
        <pc:picChg chg="add mod">
          <ac:chgData name="김 민수" userId="89562435bbb95335" providerId="LiveId" clId="{C7ADA7E5-6FE6-431B-B857-10495429D031}" dt="2021-05-27T04:07:22.835" v="7" actId="14100"/>
          <ac:picMkLst>
            <pc:docMk/>
            <pc:sldMk cId="609534403" sldId="290"/>
            <ac:picMk id="10" creationId="{789CD463-C6E2-4F8F-A123-E48BD6269689}"/>
          </ac:picMkLst>
        </pc:picChg>
      </pc:sldChg>
      <pc:sldChg chg="addSp delSp modSp add mod">
        <pc:chgData name="김 민수" userId="89562435bbb95335" providerId="LiveId" clId="{C7ADA7E5-6FE6-431B-B857-10495429D031}" dt="2021-05-27T04:20:31.836" v="48" actId="1076"/>
        <pc:sldMkLst>
          <pc:docMk/>
          <pc:sldMk cId="3746752714" sldId="291"/>
        </pc:sldMkLst>
        <pc:spChg chg="mod">
          <ac:chgData name="김 민수" userId="89562435bbb95335" providerId="LiveId" clId="{C7ADA7E5-6FE6-431B-B857-10495429D031}" dt="2021-05-27T04:15:47.951" v="35"/>
          <ac:spMkLst>
            <pc:docMk/>
            <pc:sldMk cId="3746752714" sldId="291"/>
            <ac:spMk id="9" creationId="{00000000-0000-0000-0000-000000000000}"/>
          </ac:spMkLst>
        </pc:spChg>
        <pc:picChg chg="add mod">
          <ac:chgData name="김 민수" userId="89562435bbb95335" providerId="LiveId" clId="{C7ADA7E5-6FE6-431B-B857-10495429D031}" dt="2021-05-27T04:20:31.836" v="48" actId="1076"/>
          <ac:picMkLst>
            <pc:docMk/>
            <pc:sldMk cId="3746752714" sldId="291"/>
            <ac:picMk id="10" creationId="{6C1D48BB-730E-49A0-984E-CE5ACDDB21C1}"/>
          </ac:picMkLst>
        </pc:picChg>
        <pc:picChg chg="del">
          <ac:chgData name="김 민수" userId="89562435bbb95335" providerId="LiveId" clId="{C7ADA7E5-6FE6-431B-B857-10495429D031}" dt="2021-05-27T04:19:41.502" v="36" actId="478"/>
          <ac:picMkLst>
            <pc:docMk/>
            <pc:sldMk cId="3746752714" sldId="291"/>
            <ac:picMk id="11" creationId="{FDB4C1F0-B418-48E7-84F9-FD651F89E399}"/>
          </ac:picMkLst>
        </pc:picChg>
      </pc:sldChg>
      <pc:sldChg chg="addSp delSp modSp add mod ord">
        <pc:chgData name="김 민수" userId="89562435bbb95335" providerId="LiveId" clId="{C7ADA7E5-6FE6-431B-B857-10495429D031}" dt="2021-05-27T04:23:27.504" v="96"/>
        <pc:sldMkLst>
          <pc:docMk/>
          <pc:sldMk cId="1940221119" sldId="292"/>
        </pc:sldMkLst>
        <pc:spChg chg="mod">
          <ac:chgData name="김 민수" userId="89562435bbb95335" providerId="LiveId" clId="{C7ADA7E5-6FE6-431B-B857-10495429D031}" dt="2021-05-27T04:22:27.589" v="66" actId="14100"/>
          <ac:spMkLst>
            <pc:docMk/>
            <pc:sldMk cId="1940221119" sldId="292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22:03.931" v="56" actId="1076"/>
          <ac:spMkLst>
            <pc:docMk/>
            <pc:sldMk cId="1940221119" sldId="292"/>
            <ac:spMk id="9" creationId="{00000000-0000-0000-0000-000000000000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0" creationId="{A773DA1F-7C0B-46D7-ABEA-B0AFBECB1954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1" creationId="{684D7D3B-7495-486E-B1EA-525631173777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2" creationId="{4690FF07-6FD2-44EC-BDEE-BA30D109AD04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5" creationId="{48DBFD0D-9865-499F-899F-2F25374A2CA1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7" creationId="{B3F059B7-317C-414E-9791-E4003FF0D8BA}"/>
          </ac:spMkLst>
        </pc:spChg>
        <pc:spChg chg="add mod">
          <ac:chgData name="김 민수" userId="89562435bbb95335" providerId="LiveId" clId="{C7ADA7E5-6FE6-431B-B857-10495429D031}" dt="2021-05-27T04:22:40.083" v="86"/>
          <ac:spMkLst>
            <pc:docMk/>
            <pc:sldMk cId="1940221119" sldId="292"/>
            <ac:spMk id="18" creationId="{F8EF2CFE-7C23-4750-9FE7-582782278B9C}"/>
          </ac:spMkLst>
        </pc:spChg>
        <pc:spChg chg="add mod">
          <ac:chgData name="김 민수" userId="89562435bbb95335" providerId="LiveId" clId="{C7ADA7E5-6FE6-431B-B857-10495429D031}" dt="2021-05-27T04:23:27.504" v="96"/>
          <ac:spMkLst>
            <pc:docMk/>
            <pc:sldMk cId="1940221119" sldId="292"/>
            <ac:spMk id="19" creationId="{CAB1C7E0-BBE6-40DF-BE67-6738526C2B0E}"/>
          </ac:spMkLst>
        </pc:spChg>
        <pc:picChg chg="mod">
          <ac:chgData name="김 민수" userId="89562435bbb95335" providerId="LiveId" clId="{C7ADA7E5-6FE6-431B-B857-10495429D031}" dt="2021-05-27T04:22:31.344" v="69" actId="1076"/>
          <ac:picMkLst>
            <pc:docMk/>
            <pc:sldMk cId="1940221119" sldId="292"/>
            <ac:picMk id="3" creationId="{00000000-0000-0000-0000-000000000000}"/>
          </ac:picMkLst>
        </pc:pic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3" creationId="{12B825FC-BB3B-41B4-9787-104A231A684B}"/>
          </ac:cxnSpMkLst>
        </pc:cxn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6" creationId="{E40D8A4B-840C-4502-93D5-C96048216877}"/>
          </ac:cxnSpMkLst>
        </pc:cxnChg>
      </pc:sldChg>
      <pc:sldChg chg="new del">
        <pc:chgData name="김 민수" userId="89562435bbb95335" providerId="LiveId" clId="{C7ADA7E5-6FE6-431B-B857-10495429D031}" dt="2021-05-27T04:21:48.520" v="50" actId="680"/>
        <pc:sldMkLst>
          <pc:docMk/>
          <pc:sldMk cId="2571312107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22F00-44D5-4023-A986-C9087253867B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A563A-966D-4C2E-8709-E8776D16DC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28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425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77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28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353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095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782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583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730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065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52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710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9A82-9205-4C4E-AE76-DC9B8C3BC3DB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07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79A82-9205-4C4E-AE76-DC9B8C3BC3DB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9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hyperlink" Target="https://www.flaticon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google.com/spreadsheets/d/1NIOKkvimLdRiX4SEPnec7ZIy3rl9CCzilnVnqP7cev4/edit#gid=1115838130" TargetMode="External"/><Relationship Id="rId5" Type="http://schemas.openxmlformats.org/officeDocument/2006/relationships/hyperlink" Target="https://m.blog.naver.com/PostList.nhn?blogId=1n_out" TargetMode="External"/><Relationship Id="rId4" Type="http://schemas.openxmlformats.org/officeDocument/2006/relationships/hyperlink" Target="https://www.oppadu.com/%EC%97%91%EC%85%80-%EA%B0%84%ED%8A%B8%EC%B0%A8%ED%8A%B8-%EB%A7%8C%EB%93%A4%EA%B8%B0-%EA%B8%B0%EC%B4%88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896465" y="2521226"/>
            <a:ext cx="6655455" cy="18155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093289" y="2962718"/>
            <a:ext cx="2807179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간식 뭐 먹지</a:t>
            </a: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93289" y="3967441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김두영 김민수 박지민 이승우 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085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25544" y="796300"/>
            <a:ext cx="1646609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추진 일정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D4C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4D4C4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구현 상황</a:t>
            </a:r>
            <a:endParaRPr lang="en-US" altLang="ko-KR" sz="1400" dirty="0">
              <a:solidFill>
                <a:srgbClr val="4D4C4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구현 계획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추진 일정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5" y="634871"/>
            <a:ext cx="1646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간트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차트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D107F2-5B39-4280-989C-744DA3714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095" y="2313305"/>
            <a:ext cx="93059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0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26A648-B1CD-406D-8566-CDD2D32AE699}"/>
              </a:ext>
            </a:extLst>
          </p:cNvPr>
          <p:cNvSpPr/>
          <p:nvPr/>
        </p:nvSpPr>
        <p:spPr>
          <a:xfrm>
            <a:off x="7232073" y="4416136"/>
            <a:ext cx="4959927" cy="2441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참고자료</a:t>
            </a: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-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https://m.blog.naver.com/PostList.nhn?blogId=1n_out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ppt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https://github.com/KIMTHE/KNU-MAP1-20212-Team01-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깃허브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6"/>
              </a:rPr>
              <a:t>https://docs.google.com/spreadsheets/d/1NIOKkvimLdRiX4SEPnec7ZIy3rl9CCzilnVnqP7cev4/edit#gid=1115838130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WBS</a:t>
            </a: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7"/>
              </a:rPr>
              <a:t>https://www.flaticon.com/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422937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26128" y="549234"/>
            <a:ext cx="4684241" cy="5347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751058" y="961316"/>
            <a:ext cx="1031051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51058" y="1721246"/>
            <a:ext cx="3621974" cy="2233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구현 상황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구현 계획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추진 일정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28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구현 상황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구현 상황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구현 계획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추진 일정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구현된 기능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6F48D-6C3A-4687-A901-B3FCDB8C1942}"/>
              </a:ext>
            </a:extLst>
          </p:cNvPr>
          <p:cNvSpPr txBox="1"/>
          <p:nvPr/>
        </p:nvSpPr>
        <p:spPr>
          <a:xfrm>
            <a:off x="2472812" y="1158091"/>
            <a:ext cx="4261620" cy="44371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및 로그인을 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지도에서 근처의 노점정보를 알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운영중인 노점의 메뉴를 검색 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5AE6E2-7076-4037-ABC9-49A39B585EB6}"/>
              </a:ext>
            </a:extLst>
          </p:cNvPr>
          <p:cNvSpPr txBox="1"/>
          <p:nvPr/>
        </p:nvSpPr>
        <p:spPr>
          <a:xfrm>
            <a:off x="7221128" y="1158091"/>
            <a:ext cx="4261620" cy="44371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판매자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노점의 정보를 수정 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노점에서 판매하는 상품을 추가할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현재위치에 노점을 등록 및 해제 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6577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구현 상황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구현 상황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구현 계획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추진 일정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플로우 차트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821A6A7-95D2-45B1-A1C8-8F79C7D5AB38}"/>
              </a:ext>
            </a:extLst>
          </p:cNvPr>
          <p:cNvSpPr/>
          <p:nvPr/>
        </p:nvSpPr>
        <p:spPr>
          <a:xfrm>
            <a:off x="2489200" y="3063168"/>
            <a:ext cx="1818640" cy="944877"/>
          </a:xfrm>
          <a:prstGeom prst="roundRect">
            <a:avLst>
              <a:gd name="adj" fmla="val 413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E0C510F3-6700-454D-9FF3-4B188452EA01}"/>
              </a:ext>
            </a:extLst>
          </p:cNvPr>
          <p:cNvSpPr/>
          <p:nvPr/>
        </p:nvSpPr>
        <p:spPr>
          <a:xfrm>
            <a:off x="5024120" y="2948903"/>
            <a:ext cx="1818640" cy="1173405"/>
          </a:xfrm>
          <a:prstGeom prst="flowChartDecisi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939D8C7-DDB6-48D5-8CDC-ADA6AFAF6EA8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4307840" y="3535606"/>
            <a:ext cx="7162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C20CCBF-62D8-4304-BB02-3E9CC258B575}"/>
              </a:ext>
            </a:extLst>
          </p:cNvPr>
          <p:cNvCxnSpPr>
            <a:cxnSpLocks/>
          </p:cNvCxnSpPr>
          <p:nvPr/>
        </p:nvCxnSpPr>
        <p:spPr>
          <a:xfrm flipV="1">
            <a:off x="3398520" y="2532344"/>
            <a:ext cx="0" cy="5308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52B4DF73-724E-4DE5-8FA7-B9817F463581}"/>
              </a:ext>
            </a:extLst>
          </p:cNvPr>
          <p:cNvSpPr/>
          <p:nvPr/>
        </p:nvSpPr>
        <p:spPr>
          <a:xfrm>
            <a:off x="2620724" y="1690319"/>
            <a:ext cx="1555592" cy="855944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EFDE3050-5DB4-4C83-851F-7410402E1DCA}"/>
              </a:ext>
            </a:extLst>
          </p:cNvPr>
          <p:cNvSpPr/>
          <p:nvPr/>
        </p:nvSpPr>
        <p:spPr>
          <a:xfrm>
            <a:off x="7237889" y="1671285"/>
            <a:ext cx="1555592" cy="855944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</a:t>
            </a:r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1D5869D3-DF4D-485F-9B6A-D77A3A2706C6}"/>
              </a:ext>
            </a:extLst>
          </p:cNvPr>
          <p:cNvSpPr/>
          <p:nvPr/>
        </p:nvSpPr>
        <p:spPr>
          <a:xfrm>
            <a:off x="7237889" y="4330772"/>
            <a:ext cx="1555592" cy="855944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판매자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8E3D4A6-3380-4810-BC96-92FA6E29CA26}"/>
              </a:ext>
            </a:extLst>
          </p:cNvPr>
          <p:cNvCxnSpPr>
            <a:stCxn id="5" idx="0"/>
            <a:endCxn id="18" idx="1"/>
          </p:cNvCxnSpPr>
          <p:nvPr/>
        </p:nvCxnSpPr>
        <p:spPr>
          <a:xfrm rot="5400000" flipH="1" flipV="1">
            <a:off x="6160841" y="1871856"/>
            <a:ext cx="849646" cy="130444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0D353AF8-682A-4A29-986F-10363D27904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933440" y="4122309"/>
            <a:ext cx="1304449" cy="636435"/>
          </a:xfrm>
          <a:prstGeom prst="bentConnector3">
            <a:avLst>
              <a:gd name="adj1" fmla="val -6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처리 29">
            <a:extLst>
              <a:ext uri="{FF2B5EF4-FFF2-40B4-BE49-F238E27FC236}">
                <a16:creationId xmlns:a16="http://schemas.microsoft.com/office/drawing/2014/main" id="{22066EED-3565-45BA-9113-28433098FD3E}"/>
              </a:ext>
            </a:extLst>
          </p:cNvPr>
          <p:cNvSpPr/>
          <p:nvPr/>
        </p:nvSpPr>
        <p:spPr>
          <a:xfrm>
            <a:off x="10299462" y="1676400"/>
            <a:ext cx="1555592" cy="855944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</a:t>
            </a:r>
          </a:p>
        </p:txBody>
      </p:sp>
      <p:sp>
        <p:nvSpPr>
          <p:cNvPr id="31" name="순서도: 처리 30">
            <a:extLst>
              <a:ext uri="{FF2B5EF4-FFF2-40B4-BE49-F238E27FC236}">
                <a16:creationId xmlns:a16="http://schemas.microsoft.com/office/drawing/2014/main" id="{09FA2AEA-4B62-4F40-BA9B-42B83BF707A4}"/>
              </a:ext>
            </a:extLst>
          </p:cNvPr>
          <p:cNvSpPr/>
          <p:nvPr/>
        </p:nvSpPr>
        <p:spPr>
          <a:xfrm>
            <a:off x="10299462" y="3107633"/>
            <a:ext cx="1555592" cy="855944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</a:p>
        </p:txBody>
      </p:sp>
      <p:sp>
        <p:nvSpPr>
          <p:cNvPr id="33" name="순서도: 처리 32">
            <a:extLst>
              <a:ext uri="{FF2B5EF4-FFF2-40B4-BE49-F238E27FC236}">
                <a16:creationId xmlns:a16="http://schemas.microsoft.com/office/drawing/2014/main" id="{FD3F0F74-9628-461C-BC77-321984C2A83B}"/>
              </a:ext>
            </a:extLst>
          </p:cNvPr>
          <p:cNvSpPr/>
          <p:nvPr/>
        </p:nvSpPr>
        <p:spPr>
          <a:xfrm>
            <a:off x="10299462" y="4662113"/>
            <a:ext cx="1555592" cy="855944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노점 및 상품 </a:t>
            </a:r>
            <a:endParaRPr lang="en-US" altLang="ko-KR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93ACB0A-3F56-4968-8FBD-285D93B3168F}"/>
              </a:ext>
            </a:extLst>
          </p:cNvPr>
          <p:cNvCxnSpPr>
            <a:cxnSpLocks/>
            <a:stCxn id="18" idx="3"/>
            <a:endCxn id="30" idx="1"/>
          </p:cNvCxnSpPr>
          <p:nvPr/>
        </p:nvCxnSpPr>
        <p:spPr>
          <a:xfrm>
            <a:off x="8793481" y="2099257"/>
            <a:ext cx="1505981" cy="51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8B747B0-1EDE-41A3-8462-2D7EBC4C3419}"/>
              </a:ext>
            </a:extLst>
          </p:cNvPr>
          <p:cNvCxnSpPr>
            <a:cxnSpLocks/>
          </p:cNvCxnSpPr>
          <p:nvPr/>
        </p:nvCxnSpPr>
        <p:spPr>
          <a:xfrm>
            <a:off x="8793481" y="2099257"/>
            <a:ext cx="1505981" cy="1538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367B181-7B83-4E88-958D-42C405C1B15C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8793480" y="2104372"/>
            <a:ext cx="1505982" cy="26574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A280E3D-D2E5-4376-A2B7-AFB19AEE7039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8793479" y="3535605"/>
            <a:ext cx="1505983" cy="1231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7B9CC49-9AAA-48FB-8784-3B71746BD28E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8793478" y="4764360"/>
            <a:ext cx="1505984" cy="325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12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구현 상황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구현 상황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구현 계획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추진 일정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35063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 및 로그인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FE7D79-CD3E-426D-B28A-2758B0997F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827" y="1656208"/>
            <a:ext cx="2568893" cy="4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58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구현 상황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구현 상황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구현 계획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추진 일정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35063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539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구현 상황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구현 상황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구현 계획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추진 일정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35063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844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구현 상황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구현 상황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구현 계획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추진 일정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35063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노점 관리 및 등록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626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구현 계획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구현 상황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구현 계획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추진 일정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5309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이후 구현 계획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6F48D-6C3A-4687-A901-B3FCDB8C1942}"/>
              </a:ext>
            </a:extLst>
          </p:cNvPr>
          <p:cNvSpPr txBox="1"/>
          <p:nvPr/>
        </p:nvSpPr>
        <p:spPr>
          <a:xfrm>
            <a:off x="2472812" y="1158091"/>
            <a:ext cx="4748316" cy="320087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노점을 북마크에 등록하고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알림을 받을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방문한 노점의 리뷰를 작성할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5AE6E2-7076-4037-ABC9-49A39B585EB6}"/>
              </a:ext>
            </a:extLst>
          </p:cNvPr>
          <p:cNvSpPr txBox="1"/>
          <p:nvPr/>
        </p:nvSpPr>
        <p:spPr>
          <a:xfrm>
            <a:off x="7563130" y="1158091"/>
            <a:ext cx="4261620" cy="33291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코드 정리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931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3208</TotalTime>
  <Words>366</Words>
  <Application>Microsoft Office PowerPoint</Application>
  <PresentationFormat>와이드스크린</PresentationFormat>
  <Paragraphs>105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나눔바른고딕</vt:lpstr>
      <vt:lpstr>맑은 고딕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이하나</dc:creator>
  <cp:lastModifiedBy>김 민수</cp:lastModifiedBy>
  <cp:revision>200</cp:revision>
  <dcterms:created xsi:type="dcterms:W3CDTF">2016-01-11T10:13:19Z</dcterms:created>
  <dcterms:modified xsi:type="dcterms:W3CDTF">2021-11-17T14:16:54Z</dcterms:modified>
</cp:coreProperties>
</file>